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840" r:id="rId1"/>
  </p:sldMasterIdLst>
  <p:notesMasterIdLst>
    <p:notesMasterId r:id="rId8"/>
  </p:notesMasterIdLst>
  <p:sldIdLst>
    <p:sldId id="258" r:id="rId2"/>
    <p:sldId id="260" r:id="rId3"/>
    <p:sldId id="277" r:id="rId4"/>
    <p:sldId id="279" r:id="rId5"/>
    <p:sldId id="278" r:id="rId6"/>
    <p:sldId id="28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1882" autoAdjust="0"/>
  </p:normalViewPr>
  <p:slideViewPr>
    <p:cSldViewPr snapToGrid="0">
      <p:cViewPr varScale="1">
        <p:scale>
          <a:sx n="104" d="100"/>
          <a:sy n="104" d="100"/>
        </p:scale>
        <p:origin x="6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5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7645D96-3108-B545-9B42-23C24617A283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A224E84-372A-C342-BC1B-C5ADA5A0061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UCL GIS for Geoscientists- Session 2- Beginner GIS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Presented by N.D. Barber (Cambridge) ndb38@cam.ac.uk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513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19497-7443-3649-BD98-86E7AA467390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72A5D3D-409F-3842-8F2B-9F1F2615A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514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2939-C404-CD42-9389-BDB8482DAA01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C0AC0DF-B4BD-A74A-B884-F5EBA05AC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6289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51CDABD-E723-164B-B705-2C2C1771D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488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2F729C2-DF0F-F54B-B3EE-D8FFD13AB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7058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CA2FF639-FC09-5F4A-B23C-8B1FDDDDEFBF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12D029E-5056-D54F-BECE-863C66041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6071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FC355047-41C0-8641-9CD9-E597560F38B5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643F349-3F1E-4442-B566-1B2FD0445C5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22705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36C54D54-7A92-A645-BFCE-8BE6B8068A7A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5428F30-457F-324B-A8A9-262AEB9EF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6867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B6F76746-A03E-1446-B7CF-798FC3EE1D9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58DA4-63E3-1F43-A6D7-E4F90682B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1520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Candara" panose="020E0502030303020204" pitchFamily="34" charset="0"/>
              </a:defRPr>
            </a:lvl1pPr>
            <a:lvl2pPr>
              <a:defRPr sz="1800">
                <a:latin typeface="Candara" panose="020E0502030303020204" pitchFamily="34" charset="0"/>
              </a:defRPr>
            </a:lvl2pPr>
            <a:lvl3pPr>
              <a:defRPr sz="16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152640C-FBCD-2845-990D-FAE60167BFE2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4BB8A03-466E-5A46-8D2E-32E04643A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43530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57BE5EE7-EBBE-D047-A622-014412DFBC0F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6D30E4-8504-E645-840D-63299046AF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0665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70D1B046-536E-594E-9C7D-0944F6913C4A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64ECE77-CC2B-5B4C-9FFE-AA9673A7E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9435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db38@cam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ithub.com/ndb38" TargetMode="External"/><Relationship Id="rId4" Type="http://schemas.openxmlformats.org/officeDocument/2006/relationships/hyperlink" Target="http://www.volcannick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eodata.tufts.edu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sedac.ciesin.columbia.edu/" TargetMode="External"/><Relationship Id="rId3" Type="http://schemas.openxmlformats.org/officeDocument/2006/relationships/hyperlink" Target="http://hgl.harvard.edu:8080/opengeoportal/" TargetMode="External"/><Relationship Id="rId7" Type="http://schemas.openxmlformats.org/officeDocument/2006/relationships/hyperlink" Target="http://www.naturalearthdata.com/downloads/" TargetMode="External"/><Relationship Id="rId2" Type="http://schemas.openxmlformats.org/officeDocument/2006/relationships/hyperlink" Target="https://mrdata.usgs.gov/general/map-global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b.arcgis.com/search" TargetMode="External"/><Relationship Id="rId11" Type="http://schemas.openxmlformats.org/officeDocument/2006/relationships/hyperlink" Target="https://terra.ipums.org/" TargetMode="External"/><Relationship Id="rId5" Type="http://schemas.openxmlformats.org/officeDocument/2006/relationships/hyperlink" Target="https://earthexplorer.usgs.gov/" TargetMode="External"/><Relationship Id="rId10" Type="http://schemas.openxmlformats.org/officeDocument/2006/relationships/hyperlink" Target="http://geodata.grid.unep.ch/" TargetMode="External"/><Relationship Id="rId4" Type="http://schemas.openxmlformats.org/officeDocument/2006/relationships/hyperlink" Target="https://geoportal.landportal.org/?gclid=CjwKCAjw_qb3BRAVEiwAvwq6Vgusj8dZX1TuJTa3ipj7r6hEaFvMbdN-ZZJ2ekZ8iNdt-FZZJnmMHhoCAWUQAvD_BwE" TargetMode="External"/><Relationship Id="rId9" Type="http://schemas.openxmlformats.org/officeDocument/2006/relationships/hyperlink" Target="https://opentopography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82" y="4943476"/>
            <a:ext cx="10156435" cy="1076324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GIS for Geoscientists Session 2: Beginner GIS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44182" y="6229349"/>
            <a:ext cx="9747821" cy="5365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Presented by Nicholas Barber, 4</a:t>
            </a:r>
            <a:r>
              <a:rPr lang="en-US" sz="1600" baseline="30000" dirty="0">
                <a:solidFill>
                  <a:srgbClr val="BFBFBF"/>
                </a:solidFill>
              </a:rPr>
              <a:t>th</a:t>
            </a:r>
            <a:r>
              <a:rPr lang="en-US" sz="1600" dirty="0">
                <a:solidFill>
                  <a:srgbClr val="BFBFBF"/>
                </a:solidFill>
              </a:rPr>
              <a:t> Year PhD Student at the University of Cambridge, U.K.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>
                <a:solidFill>
                  <a:srgbClr val="BFBFBF"/>
                </a:solidFill>
                <a:hlinkClick r:id="rId3"/>
              </a:rPr>
              <a:t>ndb38@cam.ac.uk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4"/>
              </a:rPr>
              <a:t>www.volcannick.com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5"/>
              </a:rPr>
              <a:t>https://github.com/ndb38</a:t>
            </a:r>
            <a:r>
              <a:rPr lang="en-US" sz="1600" dirty="0">
                <a:solidFill>
                  <a:srgbClr val="BFBFBF"/>
                </a:solidFill>
              </a:rPr>
              <a:t> | Twitter @</a:t>
            </a:r>
            <a:r>
              <a:rPr lang="en-US" sz="1600" dirty="0" err="1">
                <a:solidFill>
                  <a:srgbClr val="BFBFBF"/>
                </a:solidFill>
              </a:rPr>
              <a:t>volcannick</a:t>
            </a:r>
            <a:r>
              <a:rPr lang="en-US" sz="1600" dirty="0">
                <a:solidFill>
                  <a:srgbClr val="BFBFBF"/>
                </a:solidFill>
              </a:rPr>
              <a:t> </a:t>
            </a:r>
            <a:endParaRPr sz="1600" dirty="0">
              <a:solidFill>
                <a:srgbClr val="BFBFB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9E672C4-188B-614D-967E-F0FEEF5B53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583" y="68450"/>
            <a:ext cx="7005018" cy="495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52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002C-6221-864D-9C69-93AB467F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B465F-E663-6E45-B201-9A80262145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44106-2213-B54C-8D0C-376F5307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AEFD6-9D74-8F46-931A-116F8C801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0B9EEEF-0ED3-C54A-9210-70695EFAD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660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A509C7A-AD58-584F-BE66-1468D491A3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78395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439B8C-C21F-F144-A045-1D041BA198CC}"/>
              </a:ext>
            </a:extLst>
          </p:cNvPr>
          <p:cNvSpPr/>
          <p:nvPr/>
        </p:nvSpPr>
        <p:spPr>
          <a:xfrm>
            <a:off x="1519881" y="3781168"/>
            <a:ext cx="3867665" cy="23910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0735A5D-857C-B04B-BECE-63665EE3F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4098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8D-6042-4341-AB65-C954A30C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Datasets (Example): </a:t>
            </a:r>
            <a:r>
              <a:rPr lang="en-US" dirty="0">
                <a:hlinkClick r:id="rId2"/>
              </a:rPr>
              <a:t>https://geodata.tufts.edu</a:t>
            </a:r>
            <a:endParaRPr lang="en-US" dirty="0"/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2E5E1914-782D-4C41-8E81-047D80599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8461" y="1828800"/>
            <a:ext cx="5041929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91A41-8560-F44B-BC90-E32B079D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D3ED-FD27-224C-B2B3-10906665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D6DA3-DA79-0C4E-B45F-664142F52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456834" y="3544029"/>
            <a:ext cx="4586416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87669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AB21-3416-344B-B41A-912905BB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Data Sources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A46D7-E4DC-9A42-A019-354E219CF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36822"/>
            <a:ext cx="8595360" cy="50433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Economic Geology: </a:t>
            </a:r>
            <a:r>
              <a:rPr lang="en-US" dirty="0">
                <a:hlinkClick r:id="rId2"/>
              </a:rPr>
              <a:t>https://mrdata.usgs.gov/general/map-global.html</a:t>
            </a:r>
            <a:endParaRPr lang="en-US" dirty="0"/>
          </a:p>
          <a:p>
            <a:r>
              <a:rPr lang="en-US" dirty="0"/>
              <a:t>Similar generic info: </a:t>
            </a:r>
            <a:r>
              <a:rPr lang="en-US" dirty="0">
                <a:hlinkClick r:id="rId3"/>
              </a:rPr>
              <a:t>http://hgl.harvard.edu:8080/opengeoportal/</a:t>
            </a:r>
            <a:endParaRPr lang="en-US" dirty="0"/>
          </a:p>
          <a:p>
            <a:r>
              <a:rPr lang="en-US" dirty="0"/>
              <a:t>Humanitarian/land use data: </a:t>
            </a:r>
            <a:r>
              <a:rPr lang="en-US" dirty="0">
                <a:hlinkClick r:id="rId4"/>
              </a:rPr>
              <a:t>https://geoportal.landportal.org/?gclid=CjwKCAjw_qb3BRAVEiwAvwq6Vgusj8dZX1TuJTa3ipj7r6hEaFvMbdN-ZZJ2ekZ8iNdt-FZZJnmMHhoCAWUQAvD_BwE</a:t>
            </a:r>
            <a:endParaRPr lang="en-US" dirty="0"/>
          </a:p>
          <a:p>
            <a:r>
              <a:rPr lang="en-US" dirty="0"/>
              <a:t>USGS Earth Explorer: </a:t>
            </a:r>
            <a:r>
              <a:rPr lang="en-US" dirty="0">
                <a:hlinkClick r:id="rId5"/>
              </a:rPr>
              <a:t>https://earthexplorer.usgs.gov</a:t>
            </a:r>
            <a:endParaRPr lang="en-US" dirty="0"/>
          </a:p>
          <a:p>
            <a:r>
              <a:rPr lang="en-US" dirty="0"/>
              <a:t>ESRI Hub: </a:t>
            </a:r>
            <a:r>
              <a:rPr lang="en-US" dirty="0">
                <a:hlinkClick r:id="rId6"/>
              </a:rPr>
              <a:t>https://hub.arcgis.com/search</a:t>
            </a:r>
            <a:endParaRPr lang="en-US" dirty="0"/>
          </a:p>
          <a:p>
            <a:r>
              <a:rPr lang="en-US" dirty="0"/>
              <a:t>Natural Earth: </a:t>
            </a:r>
            <a:r>
              <a:rPr lang="en-US" dirty="0">
                <a:hlinkClick r:id="rId7"/>
              </a:rPr>
              <a:t>http://www.naturalearthdata.com/downloads/</a:t>
            </a:r>
            <a:endParaRPr lang="en-US" dirty="0"/>
          </a:p>
          <a:p>
            <a:r>
              <a:rPr lang="en-US" dirty="0"/>
              <a:t>NASA Socioeconomic data: </a:t>
            </a:r>
            <a:r>
              <a:rPr lang="en-US" dirty="0">
                <a:hlinkClick r:id="rId8"/>
              </a:rPr>
              <a:t>https://</a:t>
            </a:r>
            <a:r>
              <a:rPr lang="en-US" dirty="0" err="1">
                <a:hlinkClick r:id="rId8"/>
              </a:rPr>
              <a:t>sedac.ciesin.columbia.edu</a:t>
            </a:r>
            <a:endParaRPr lang="en-US" dirty="0"/>
          </a:p>
          <a:p>
            <a:r>
              <a:rPr lang="en-US" dirty="0"/>
              <a:t>LIDAR Data: </a:t>
            </a:r>
            <a:r>
              <a:rPr lang="en-US" dirty="0">
                <a:hlinkClick r:id="rId9"/>
              </a:rPr>
              <a:t>https://opentopography.org</a:t>
            </a:r>
            <a:endParaRPr lang="en-US" dirty="0"/>
          </a:p>
          <a:p>
            <a:r>
              <a:rPr lang="en-US" dirty="0"/>
              <a:t>UN Data: </a:t>
            </a:r>
            <a:r>
              <a:rPr lang="en-US" dirty="0">
                <a:hlinkClick r:id="rId10"/>
              </a:rPr>
              <a:t>http://geodata.grid.unep.ch</a:t>
            </a:r>
            <a:endParaRPr lang="en-US" dirty="0"/>
          </a:p>
          <a:p>
            <a:r>
              <a:rPr lang="en-US" dirty="0"/>
              <a:t>Pop and Enviro Data: </a:t>
            </a:r>
            <a:r>
              <a:rPr lang="en-US" dirty="0">
                <a:hlinkClick r:id="rId11"/>
              </a:rPr>
              <a:t>https://terra.ipums.org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734D-B5BD-4848-870A-8A10718C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11/10/21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95D93-2C59-4549-BFD9-0D35DBCC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A963246-8E6A-0A48-AE64-7926E696A8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95296790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DF7EF6E-B0AA-2A48-B24B-17DF61901145}" vid="{88F39552-5500-9048-98D2-CF5E11DEBD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456</Words>
  <Application>Microsoft Macintosh PowerPoint</Application>
  <PresentationFormat>Widescreen</PresentationFormat>
  <Paragraphs>67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Candara</vt:lpstr>
      <vt:lpstr>Century Schoolbook</vt:lpstr>
      <vt:lpstr>Wingdings 2</vt:lpstr>
      <vt:lpstr>View</vt:lpstr>
      <vt:lpstr>GIS for Geoscientists Session 2: Beginner GIS</vt:lpstr>
      <vt:lpstr>Finding Data</vt:lpstr>
      <vt:lpstr>Where in the world do I find data?</vt:lpstr>
      <vt:lpstr>Where in the world do I find data?</vt:lpstr>
      <vt:lpstr>Generic Datasets (Example): https://geodata.tufts.edu</vt:lpstr>
      <vt:lpstr>Other Data 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for Geoscientists Session 2: Beginner GIS</dc:title>
  <dc:creator>N.D. Barber</dc:creator>
  <cp:lastModifiedBy>N.D. Barber</cp:lastModifiedBy>
  <cp:revision>5</cp:revision>
  <dcterms:created xsi:type="dcterms:W3CDTF">2020-11-10T00:05:05Z</dcterms:created>
  <dcterms:modified xsi:type="dcterms:W3CDTF">2021-11-10T09:44:17Z</dcterms:modified>
</cp:coreProperties>
</file>

<file path=docProps/thumbnail.jpeg>
</file>